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4" r:id="rId3"/>
    <p:sldId id="281" r:id="rId4"/>
    <p:sldId id="272" r:id="rId5"/>
    <p:sldId id="279" r:id="rId6"/>
    <p:sldId id="273" r:id="rId7"/>
    <p:sldId id="265" r:id="rId8"/>
    <p:sldId id="261" r:id="rId9"/>
    <p:sldId id="276" r:id="rId10"/>
    <p:sldId id="263" r:id="rId11"/>
    <p:sldId id="266" r:id="rId12"/>
    <p:sldId id="262" r:id="rId13"/>
    <p:sldId id="267" r:id="rId14"/>
    <p:sldId id="264" r:id="rId15"/>
    <p:sldId id="282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847B-5311-48A4-98E5-4A69F430703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E10A-5304-453B-8861-D7A49ABE2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2000">
    <p:dissolv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80928-WA00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Kanyakumari</a:t>
            </a:r>
            <a:r>
              <a:rPr lang="en-US" dirty="0" smtClean="0"/>
              <a:t>, Algal collection at the time of sun rise</a:t>
            </a:r>
            <a:endParaRPr lang="en-US" dirty="0"/>
          </a:p>
        </p:txBody>
      </p:sp>
      <p:pic>
        <p:nvPicPr>
          <p:cNvPr id="4" name="Picture 3" descr="IMG_20190721_203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19200"/>
            <a:ext cx="9124808" cy="56388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Abdul </a:t>
            </a:r>
            <a:r>
              <a:rPr lang="en-US" dirty="0" err="1" smtClean="0"/>
              <a:t>kalam</a:t>
            </a:r>
            <a:r>
              <a:rPr lang="en-US" dirty="0" smtClean="0"/>
              <a:t> national </a:t>
            </a:r>
            <a:r>
              <a:rPr lang="en-US" dirty="0" err="1" smtClean="0"/>
              <a:t>memorial,Rameshwaram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G-20180928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696200" cy="5334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kalam</a:t>
            </a:r>
            <a:r>
              <a:rPr lang="en-US" dirty="0" smtClean="0"/>
              <a:t> memorial hall</a:t>
            </a:r>
            <a:endParaRPr lang="en-US" dirty="0"/>
          </a:p>
        </p:txBody>
      </p:sp>
      <p:pic>
        <p:nvPicPr>
          <p:cNvPr id="4" name="Picture 3" descr="IMG_20180924_092549743_STER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5105400" cy="5334000"/>
          </a:xfrm>
          <a:prstGeom prst="rect">
            <a:avLst/>
          </a:prstGeom>
        </p:spPr>
      </p:pic>
      <p:pic>
        <p:nvPicPr>
          <p:cNvPr id="5" name="Picture 4" descr="IMG_20180924_092854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3886200" cy="5334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Algal collection @</a:t>
            </a:r>
            <a:r>
              <a:rPr lang="en-US" sz="3600" dirty="0" err="1" smtClean="0"/>
              <a:t>Mandabam</a:t>
            </a:r>
            <a:r>
              <a:rPr lang="en-US" sz="3600" dirty="0" smtClean="0"/>
              <a:t>, </a:t>
            </a:r>
            <a:r>
              <a:rPr lang="en-US" sz="3600" dirty="0" err="1" smtClean="0"/>
              <a:t>Rameshwaram</a:t>
            </a:r>
            <a:r>
              <a:rPr lang="en-US" sz="3600" dirty="0" smtClean="0"/>
              <a:t> With the help of CFTRI Scientists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G-20180928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Rameshwaram</a:t>
            </a:r>
            <a:r>
              <a:rPr lang="en-US" dirty="0" smtClean="0"/>
              <a:t> algal cultivation area near </a:t>
            </a:r>
            <a:r>
              <a:rPr lang="en-US" dirty="0" err="1" smtClean="0"/>
              <a:t>Mandabam</a:t>
            </a:r>
            <a:r>
              <a:rPr lang="en-US" dirty="0" smtClean="0"/>
              <a:t> with faculties. </a:t>
            </a:r>
            <a:endParaRPr lang="en-US" dirty="0"/>
          </a:p>
        </p:txBody>
      </p:sp>
      <p:pic>
        <p:nvPicPr>
          <p:cNvPr id="6" name="Picture 5" descr="IMG-20180928-WA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1600"/>
            <a:ext cx="9163974" cy="54864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057400"/>
            <a:ext cx="601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LAB VISITS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BY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BOTANY DEPARTMENT STUDENTS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0930"/>
      </p:ext>
    </p:extLst>
  </p:cSld>
  <p:clrMapOvr>
    <a:masterClrMapping/>
  </p:clrMapOvr>
  <p:transition spd="med" advTm="2000">
    <p:dissolve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Botanical survey of India (BSI) Taxonomy-plant identification Training</a:t>
            </a:r>
            <a:endParaRPr lang="en-US" dirty="0"/>
          </a:p>
        </p:txBody>
      </p:sp>
      <p:pic>
        <p:nvPicPr>
          <p:cNvPr id="3" name="Picture 2" descr="IMG-20190926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BSI</a:t>
            </a:r>
            <a:endParaRPr lang="en-US" dirty="0"/>
          </a:p>
        </p:txBody>
      </p:sp>
      <p:pic>
        <p:nvPicPr>
          <p:cNvPr id="5" name="Picture 4" descr="IMG-20190926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8991599" cy="5334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key preparation class</a:t>
            </a:r>
            <a:endParaRPr lang="en-US" dirty="0"/>
          </a:p>
        </p:txBody>
      </p:sp>
      <p:pic>
        <p:nvPicPr>
          <p:cNvPr id="5" name="Picture 4" descr="IMG-20190926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305800" cy="54102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COLLECTION TRIP:PONMUDI HILLS,  THIRUVANANTHAPURAM,KERALA</a:t>
            </a:r>
            <a:endParaRPr lang="en-US" dirty="0"/>
          </a:p>
        </p:txBody>
      </p:sp>
      <p:pic>
        <p:nvPicPr>
          <p:cNvPr id="4" name="Picture 3" descr="IMG-20180928-WA0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 GARDEN@ JNTBGRI</a:t>
            </a:r>
            <a:endParaRPr lang="en-US" dirty="0"/>
          </a:p>
        </p:txBody>
      </p:sp>
      <p:pic>
        <p:nvPicPr>
          <p:cNvPr id="3" name="Picture 2" descr="IMG_20180926_13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8229600" cy="54102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618488"/>
          </a:xfrm>
        </p:spPr>
        <p:txBody>
          <a:bodyPr/>
          <a:lstStyle/>
          <a:p>
            <a:r>
              <a:rPr lang="en-US" dirty="0"/>
              <a:t>ORCHID @ JNTBGRI</a:t>
            </a:r>
          </a:p>
        </p:txBody>
      </p:sp>
      <p:pic>
        <p:nvPicPr>
          <p:cNvPr id="3" name="Picture 2" descr="IMG_20180926_124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6102"/>
            <a:ext cx="9144000" cy="5501898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ANTHURIUM @ JNTBGRI</a:t>
            </a:r>
          </a:p>
        </p:txBody>
      </p:sp>
      <p:pic>
        <p:nvPicPr>
          <p:cNvPr id="3" name="Picture 2" descr="IMG_20180926_124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799"/>
            <a:ext cx="8458201" cy="5791201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Students and Teachers  with guide at Jawaharlal Nehru</a:t>
            </a:r>
            <a:br>
              <a:rPr lang="en-US" sz="2800" b="1" dirty="0" smtClean="0"/>
            </a:br>
            <a:r>
              <a:rPr lang="en-US" sz="2800" b="1" dirty="0" smtClean="0"/>
              <a:t>Tropical </a:t>
            </a:r>
            <a:r>
              <a:rPr lang="en-US" sz="2800" b="1" dirty="0"/>
              <a:t>B</a:t>
            </a:r>
            <a:r>
              <a:rPr lang="en-US" sz="2800" b="1" dirty="0" smtClean="0"/>
              <a:t>otanic Garden and Research Institute</a:t>
            </a:r>
            <a:endParaRPr lang="en-US" sz="2800" b="1" dirty="0"/>
          </a:p>
        </p:txBody>
      </p:sp>
      <p:pic>
        <p:nvPicPr>
          <p:cNvPr id="4" name="Picture 3" descr="IMG-20180928-WA0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539766" cy="55626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Boating towards </a:t>
            </a:r>
            <a:r>
              <a:rPr lang="en-US" dirty="0" err="1"/>
              <a:t>V</a:t>
            </a:r>
            <a:r>
              <a:rPr lang="en-US" dirty="0" err="1" smtClean="0"/>
              <a:t>ivekanandhar</a:t>
            </a:r>
            <a:r>
              <a:rPr lang="en-US" dirty="0" smtClean="0"/>
              <a:t> rock.</a:t>
            </a:r>
            <a:endParaRPr lang="en-US" dirty="0"/>
          </a:p>
        </p:txBody>
      </p:sp>
      <p:pic>
        <p:nvPicPr>
          <p:cNvPr id="4" name="Picture 3" descr="IMG-20180928-WA0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572000" cy="4191000"/>
          </a:xfrm>
          <a:prstGeom prst="rect">
            <a:avLst/>
          </a:prstGeom>
        </p:spPr>
      </p:pic>
      <p:pic>
        <p:nvPicPr>
          <p:cNvPr id="8" name="Picture 7" descr="IMG-20180928-WA00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95284"/>
            <a:ext cx="4191000" cy="4270668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Vivekanandhar</a:t>
            </a:r>
            <a:r>
              <a:rPr lang="en-US" dirty="0" smtClean="0"/>
              <a:t> rock.</a:t>
            </a:r>
            <a:endParaRPr lang="en-US" dirty="0"/>
          </a:p>
        </p:txBody>
      </p:sp>
      <p:pic>
        <p:nvPicPr>
          <p:cNvPr id="5" name="Picture 4" descr="IMG_20180925_120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7391400" cy="51054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Thiruvalluvar</a:t>
            </a:r>
            <a:r>
              <a:rPr lang="en-US" dirty="0"/>
              <a:t> </a:t>
            </a:r>
            <a:r>
              <a:rPr lang="en-US" dirty="0" smtClean="0"/>
              <a:t>statue and </a:t>
            </a:r>
            <a:r>
              <a:rPr lang="en-US" dirty="0" err="1" smtClean="0"/>
              <a:t>Viveganandhar</a:t>
            </a:r>
            <a:r>
              <a:rPr lang="en-US" dirty="0" smtClean="0"/>
              <a:t> rock.</a:t>
            </a:r>
            <a:endParaRPr lang="en-US" dirty="0"/>
          </a:p>
        </p:txBody>
      </p:sp>
      <p:pic>
        <p:nvPicPr>
          <p:cNvPr id="3" name="Picture 2" descr="IMG_20180925_120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876800" cy="5410200"/>
          </a:xfrm>
          <a:prstGeom prst="rect">
            <a:avLst/>
          </a:prstGeom>
        </p:spPr>
      </p:pic>
      <p:pic>
        <p:nvPicPr>
          <p:cNvPr id="4" name="Picture 3" descr="IMG_20180925_120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47800"/>
            <a:ext cx="4572000" cy="5410199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101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PLANT COLLECTION TRIP:PONMUDI HILLS,  THIRUVANANTHAPURAM,KERALA</vt:lpstr>
      <vt:lpstr>GINGER GARDEN@ JNTBGRI</vt:lpstr>
      <vt:lpstr>ORCHID @ JNTBGRI</vt:lpstr>
      <vt:lpstr>ANTHURIUM @ JNTBGRI</vt:lpstr>
      <vt:lpstr>Students and Teachers  with guide at Jawaharlal Nehru Tropical Botanic Garden and Research Institute</vt:lpstr>
      <vt:lpstr>Boating towards Vivekanandhar rock.</vt:lpstr>
      <vt:lpstr>Vivekanandhar rock.</vt:lpstr>
      <vt:lpstr>Thiruvalluvar statue and Viveganandhar rock.</vt:lpstr>
      <vt:lpstr>In Kanyakumari, Algal collection at the time of sun rise</vt:lpstr>
      <vt:lpstr>Abdul kalam national memorial,Rameshwaram.</vt:lpstr>
      <vt:lpstr>Abdul kalam memorial hall</vt:lpstr>
      <vt:lpstr>Algal collection @Mandabam, Rameshwaram With the help of CFTRI Scientists.</vt:lpstr>
      <vt:lpstr>Rameshwaram algal cultivation area near Mandabam with faculties. </vt:lpstr>
      <vt:lpstr>PowerPoint Presentation</vt:lpstr>
      <vt:lpstr>Botanical survey of India (BSI) Taxonomy-plant identification Training</vt:lpstr>
      <vt:lpstr>BSI</vt:lpstr>
      <vt:lpstr>Plant key preparation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COLLECTION TRIP:PONMUDI HILLS,  THIRUVANANTHAPURAM,KERALA</dc:title>
  <dc:creator>Dell</dc:creator>
  <cp:lastModifiedBy>User</cp:lastModifiedBy>
  <cp:revision>10</cp:revision>
  <dcterms:created xsi:type="dcterms:W3CDTF">2019-09-26T10:40:24Z</dcterms:created>
  <dcterms:modified xsi:type="dcterms:W3CDTF">2019-10-04T08:40:51Z</dcterms:modified>
</cp:coreProperties>
</file>